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64544C-087A-41DC-8F90-91041E8A3549}" type="datetimeFigureOut">
              <a:rPr lang="en-US" smtClean="0"/>
              <a:pPr/>
              <a:t>5/7/2020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DCE54A-3EAC-43BC-96E0-AB30EFC77C3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Грађанско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Изненади пажњом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 smtClean="0"/>
              <a:t>T</a:t>
            </a:r>
            <a:r>
              <a:rPr lang="sr-Cyrl-RS" dirty="0" smtClean="0"/>
              <a:t>вој данашњи задатак је да улепшаш дан својој породици! Изабери:</a:t>
            </a:r>
          </a:p>
          <a:p>
            <a:r>
              <a:rPr lang="sr-Cyrl-RS" dirty="0" smtClean="0"/>
              <a:t>Отпевај им песму;</a:t>
            </a:r>
          </a:p>
          <a:p>
            <a:r>
              <a:rPr lang="sr-Cyrl-RS" dirty="0" smtClean="0"/>
              <a:t>Нацртај их све заједно и залепи цртеж на фрижидер;</a:t>
            </a:r>
          </a:p>
          <a:p>
            <a:r>
              <a:rPr lang="sr-Cyrl-RS" dirty="0" smtClean="0"/>
              <a:t>У шетњи убери неку расцветалу биљку и донеси кући;</a:t>
            </a:r>
          </a:p>
          <a:p>
            <a:r>
              <a:rPr lang="sr-Cyrl-RS" dirty="0" smtClean="0"/>
              <a:t> Направи салату или слаткиш за све</a:t>
            </a:r>
            <a:r>
              <a:rPr lang="sr-Cyrl-RS" dirty="0" smtClean="0"/>
              <a:t>;</a:t>
            </a:r>
          </a:p>
          <a:p>
            <a:r>
              <a:rPr lang="sr-Cyrl-RS" smtClean="0"/>
              <a:t>Направи нешто од папира (зумбул);</a:t>
            </a:r>
            <a:endParaRPr lang="sr-Cyrl-RS" dirty="0" smtClean="0"/>
          </a:p>
          <a:p>
            <a:r>
              <a:rPr lang="sr-Cyrl-RS" dirty="0" smtClean="0"/>
              <a:t>Или....нешто друго...и уживајте у данашњем дану!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69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Грађанско васпитање</vt:lpstr>
      <vt:lpstr>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Грађанско васпитање</dc:title>
  <dc:creator>Korisnik</dc:creator>
  <cp:lastModifiedBy>Korisnik</cp:lastModifiedBy>
  <cp:revision>3</cp:revision>
  <dcterms:created xsi:type="dcterms:W3CDTF">2020-05-07T04:21:11Z</dcterms:created>
  <dcterms:modified xsi:type="dcterms:W3CDTF">2020-05-07T04:32:54Z</dcterms:modified>
</cp:coreProperties>
</file>